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</p:sldMasterIdLst>
  <p:notesMasterIdLst>
    <p:notesMasterId r:id="rId20"/>
  </p:notesMasterIdLst>
  <p:sldIdLst>
    <p:sldId id="256" r:id="rId2"/>
    <p:sldId id="277" r:id="rId3"/>
    <p:sldId id="278" r:id="rId4"/>
    <p:sldId id="269" r:id="rId5"/>
    <p:sldId id="271" r:id="rId6"/>
    <p:sldId id="272" r:id="rId7"/>
    <p:sldId id="281" r:id="rId8"/>
    <p:sldId id="285" r:id="rId9"/>
    <p:sldId id="288" r:id="rId10"/>
    <p:sldId id="287" r:id="rId11"/>
    <p:sldId id="283" r:id="rId12"/>
    <p:sldId id="273" r:id="rId13"/>
    <p:sldId id="274" r:id="rId14"/>
    <p:sldId id="289" r:id="rId15"/>
    <p:sldId id="280" r:id="rId16"/>
    <p:sldId id="261" r:id="rId17"/>
    <p:sldId id="286" r:id="rId18"/>
    <p:sldId id="268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529" autoAdjust="0"/>
  </p:normalViewPr>
  <p:slideViewPr>
    <p:cSldViewPr>
      <p:cViewPr varScale="1">
        <p:scale>
          <a:sx n="59" d="100"/>
          <a:sy n="59" d="100"/>
        </p:scale>
        <p:origin x="-145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04784A-7DDB-42A9-9CAA-A4E8FD40B6B0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861372-CCA0-4A6D-807D-DAABE2ECC24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7668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61372-CCA0-4A6D-807D-DAABE2ECC243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178474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MURAT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61372-CCA0-4A6D-807D-DAABE2ECC24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169314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MURAT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61372-CCA0-4A6D-807D-DAABE2ECC243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169314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NICOLE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61372-CCA0-4A6D-807D-DAABE2ECC243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140042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NICOLE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61372-CCA0-4A6D-807D-DAABE2ECC243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140042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MURAT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61372-CCA0-4A6D-807D-DAABE2ECC243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169314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61372-CCA0-4A6D-807D-DAABE2ECC243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235686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TEAM (WEDNESDAY)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61372-CCA0-4A6D-807D-DAABE2ECC243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393340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TEAM (WEDNESDAY)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61372-CCA0-4A6D-807D-DAABE2ECC243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393340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61372-CCA0-4A6D-807D-DAABE2ECC243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972378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61372-CCA0-4A6D-807D-DAABE2ECC24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21878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61372-CCA0-4A6D-807D-DAABE2ECC24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21878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MURAT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61372-CCA0-4A6D-807D-DAABE2ECC24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060641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TAMAR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61372-CCA0-4A6D-807D-DAABE2ECC24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358666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TAMAR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61372-CCA0-4A6D-807D-DAABE2ECC24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358666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MURAT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61372-CCA0-4A6D-807D-DAABE2ECC24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169314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MURAT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61372-CCA0-4A6D-807D-DAABE2ECC24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169314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MURAT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61372-CCA0-4A6D-807D-DAABE2ECC24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169314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NYU STERN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8C87B-B6F0-4703-82AE-38C635AB60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039476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NYU STERN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8C87B-B6F0-4703-82AE-38C635AB60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91818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NYU STERN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8C87B-B6F0-4703-82AE-38C635AB60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57692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600">
                <a:latin typeface="Agency FB" pitchFamily="34" charset="0"/>
              </a:defRPr>
            </a:lvl1pPr>
          </a:lstStyle>
          <a:p>
            <a:r>
              <a:rPr lang="en-US" smtClean="0"/>
              <a:t>5/2/2011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600">
                <a:latin typeface="Agency FB" pitchFamily="34" charset="0"/>
              </a:defRPr>
            </a:lvl1pPr>
          </a:lstStyle>
          <a:p>
            <a:r>
              <a:rPr lang="en-US" smtClean="0"/>
              <a:t>NYU STERN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latin typeface="Agency FB" pitchFamily="34" charset="0"/>
              </a:defRPr>
            </a:lvl1pPr>
          </a:lstStyle>
          <a:p>
            <a:fld id="{E658C87B-B6F0-4703-82AE-38C635AB60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617573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NYU STERN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8C87B-B6F0-4703-82AE-38C635AB60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18036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NYU STERN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8C87B-B6F0-4703-82AE-38C635AB60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00315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5/2/2011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NYU STERN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8C87B-B6F0-4703-82AE-38C635AB60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35331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NYU STERN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8C87B-B6F0-4703-82AE-38C635AB60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07855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NYU STERN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8C87B-B6F0-4703-82AE-38C635AB60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83675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NYU STERN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8C87B-B6F0-4703-82AE-38C635AB60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97598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NYU STERN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8C87B-B6F0-4703-82AE-38C635AB60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80155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6000">
              <a:schemeClr val="bg2">
                <a:tint val="80000"/>
                <a:satMod val="30000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5/2/2011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NYU STERN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58C87B-B6F0-4703-82AE-38C635AB60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452181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haroni" pitchFamily="2" charset="-79"/>
          <a:ea typeface="+mj-ea"/>
          <a:cs typeface="Aharoni" pitchFamily="2" charset="-79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gency FB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gency FB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gency FB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gency FB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gency FB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>
                <a:latin typeface="Aharoni" pitchFamily="2" charset="-79"/>
                <a:cs typeface="Aharoni" pitchFamily="2" charset="-79"/>
              </a:rPr>
              <a:t>h</a:t>
            </a:r>
            <a:r>
              <a:rPr lang="en-US" sz="6000" dirty="0" smtClean="0">
                <a:latin typeface="Aharoni" pitchFamily="2" charset="-79"/>
                <a:cs typeface="Aharoni" pitchFamily="2" charset="-79"/>
              </a:rPr>
              <a:t>ook me up</a:t>
            </a:r>
            <a:endParaRPr lang="en-US" sz="60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400800" cy="1981200"/>
          </a:xfrm>
        </p:spPr>
        <p:txBody>
          <a:bodyPr>
            <a:normAutofit fontScale="70000" lnSpcReduction="20000"/>
          </a:bodyPr>
          <a:lstStyle/>
          <a:p>
            <a:r>
              <a:rPr lang="en-US" sz="4600" b="1" dirty="0" smtClean="0">
                <a:latin typeface="Agency FB" pitchFamily="34" charset="0"/>
              </a:rPr>
              <a:t>DECISION MODELS</a:t>
            </a:r>
          </a:p>
          <a:p>
            <a:r>
              <a:rPr lang="en-US" sz="4600" b="1" dirty="0" smtClean="0">
                <a:latin typeface="Agency FB" pitchFamily="34" charset="0"/>
              </a:rPr>
              <a:t>SPRING 2011</a:t>
            </a:r>
          </a:p>
          <a:p>
            <a:r>
              <a:rPr lang="en-US" dirty="0" smtClean="0">
                <a:latin typeface="Agency FB" pitchFamily="34" charset="0"/>
              </a:rPr>
              <a:t>MURAT BERME</a:t>
            </a:r>
          </a:p>
          <a:p>
            <a:r>
              <a:rPr lang="en-US" dirty="0" smtClean="0">
                <a:latin typeface="Agency FB" pitchFamily="34" charset="0"/>
              </a:rPr>
              <a:t>TAMAR HABERFELD</a:t>
            </a:r>
          </a:p>
          <a:p>
            <a:r>
              <a:rPr lang="en-US" dirty="0" smtClean="0">
                <a:latin typeface="Agency FB" pitchFamily="34" charset="0"/>
              </a:rPr>
              <a:t>NICOLE MATCHETT</a:t>
            </a:r>
            <a:endParaRPr lang="en-US" dirty="0">
              <a:latin typeface="Agency FB" pitchFamily="34" charset="0"/>
            </a:endParaRPr>
          </a:p>
        </p:txBody>
      </p:sp>
      <p:pic>
        <p:nvPicPr>
          <p:cNvPr id="1030" name="Picture 6" descr="http://www.wwtt.org/HEART1.gi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479964"/>
            <a:ext cx="320512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79650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MODEL: EXAMPLE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NYU STERN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8C87B-B6F0-4703-82AE-38C635AB600B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05" t="26916" r="75114" b="12546"/>
          <a:stretch/>
        </p:blipFill>
        <p:spPr bwMode="auto">
          <a:xfrm>
            <a:off x="609600" y="1290374"/>
            <a:ext cx="3028098" cy="4942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750" t="31182" r="64432" b="58636"/>
          <a:stretch/>
        </p:blipFill>
        <p:spPr bwMode="auto">
          <a:xfrm>
            <a:off x="7162800" y="1290374"/>
            <a:ext cx="1440873" cy="775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04" t="29001" r="75000" b="9908"/>
          <a:stretch/>
        </p:blipFill>
        <p:spPr bwMode="auto">
          <a:xfrm>
            <a:off x="3886200" y="1290374"/>
            <a:ext cx="3015374" cy="4942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609600" y="6019801"/>
            <a:ext cx="3028098" cy="212844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886200" y="1641765"/>
            <a:ext cx="3028098" cy="212844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8783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MODEL: EQUATIONS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NYU STERN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8C87B-B6F0-4703-82AE-38C635AB600B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795" t="23182" r="4772" b="55727"/>
          <a:stretch/>
        </p:blipFill>
        <p:spPr bwMode="auto">
          <a:xfrm>
            <a:off x="-34635" y="1828800"/>
            <a:ext cx="9143999" cy="1255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2818" r="40227" b="25546"/>
          <a:stretch/>
        </p:blipFill>
        <p:spPr bwMode="auto">
          <a:xfrm>
            <a:off x="1807117" y="3200400"/>
            <a:ext cx="5529767" cy="2985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70756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MODEL CREATION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OBJECTIVE </a:t>
            </a:r>
            <a:r>
              <a:rPr lang="en-US" b="1" dirty="0" smtClean="0"/>
              <a:t>MAXIMIZE OVERALL UTILITY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SUM MATCHED RANK SCORE</a:t>
            </a:r>
          </a:p>
          <a:p>
            <a:pPr marL="400050" lvl="1" indent="0">
              <a:buNone/>
            </a:pPr>
            <a:r>
              <a:rPr lang="en-US" b="1" dirty="0" smtClean="0"/>
              <a:t>Lacked the ability to gauge best match-ups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PRODUCT OF MATCHED RANK SCORE</a:t>
            </a:r>
          </a:p>
          <a:p>
            <a:pPr marL="400050" lvl="1" indent="0">
              <a:buNone/>
            </a:pPr>
            <a:r>
              <a:rPr lang="en-US" b="1" dirty="0" smtClean="0"/>
              <a:t>Created big spectrum of scores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BINARY REWARD FOR ABOVE AVERAGE RANK SCORE </a:t>
            </a:r>
          </a:p>
          <a:p>
            <a:pPr marL="400050" lvl="1" indent="0">
              <a:buNone/>
            </a:pPr>
            <a:r>
              <a:rPr lang="en-US" b="1" dirty="0" smtClean="0"/>
              <a:t>Did not account for full range of preferences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RANKED SCORING BASED ON HIGH AND LOW SCORE</a:t>
            </a:r>
          </a:p>
          <a:p>
            <a:pPr marL="514350" indent="-514350">
              <a:buFont typeface="+mj-lt"/>
              <a:buAutoNum type="arabicPeriod"/>
            </a:pPr>
            <a:endParaRPr lang="en-US" b="1" dirty="0" smtClean="0"/>
          </a:p>
          <a:p>
            <a:pPr marL="400050" lvl="1" indent="0">
              <a:buNone/>
            </a:pPr>
            <a:endParaRPr lang="en-US" b="1" dirty="0" smtClean="0"/>
          </a:p>
          <a:p>
            <a:pPr marL="514350" indent="-514350">
              <a:buFont typeface="+mj-lt"/>
              <a:buAutoNum type="arabicPeriod"/>
            </a:pP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NYU STERN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8C87B-B6F0-4703-82AE-38C635AB600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4032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4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4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4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MODEL CREATION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OBJECTIVE </a:t>
            </a:r>
            <a:r>
              <a:rPr lang="en-US" b="1" dirty="0" smtClean="0"/>
              <a:t>LOCATE ONE FEMALE FOR EACH MALE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PENALTY FOR FEMALE FREQUENCY &gt; 1</a:t>
            </a:r>
          </a:p>
          <a:p>
            <a:pPr marL="400050" lvl="1" indent="0">
              <a:buNone/>
            </a:pPr>
            <a:r>
              <a:rPr lang="en-US" b="1" dirty="0" smtClean="0"/>
              <a:t>Difficult to determine appropriate penalty weight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COUNTED # OF UNIQUE MATCH UPS</a:t>
            </a:r>
          </a:p>
          <a:p>
            <a:pPr marL="400050" lvl="1" indent="0">
              <a:buNone/>
            </a:pPr>
            <a:r>
              <a:rPr lang="en-US" b="1" dirty="0" smtClean="0"/>
              <a:t>Did not maximize utility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CONSTRAINED RANGE OF UNIQUE MATCH UPS</a:t>
            </a:r>
          </a:p>
          <a:p>
            <a:pPr marL="400050" lvl="1" indent="0">
              <a:buNone/>
            </a:pPr>
            <a:r>
              <a:rPr lang="en-US" b="1" dirty="0" smtClean="0"/>
              <a:t>Solver would not run at a constraint of = 1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MINIMIZED PENALTY OF &gt;1 MATCH UP</a:t>
            </a:r>
          </a:p>
          <a:p>
            <a:pPr marL="514350" indent="-514350">
              <a:buFont typeface="+mj-lt"/>
              <a:buAutoNum type="arabicPeriod"/>
            </a:pPr>
            <a:endParaRPr lang="en-US" b="1" dirty="0" smtClean="0"/>
          </a:p>
          <a:p>
            <a:pPr marL="400050" lvl="1" indent="0">
              <a:buNone/>
            </a:pPr>
            <a:endParaRPr lang="en-US" b="1" dirty="0" smtClean="0"/>
          </a:p>
          <a:p>
            <a:pPr marL="514350" indent="-514350">
              <a:buFont typeface="+mj-lt"/>
              <a:buAutoNum type="arabicPeriod"/>
            </a:pP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NYU STERN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8C87B-B6F0-4703-82AE-38C635AB600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77663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4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4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4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MODEL: SIMULATION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NYU STERN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8C87B-B6F0-4703-82AE-38C635AB600B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818" t="24182" r="15171" b="11818"/>
          <a:stretch/>
        </p:blipFill>
        <p:spPr bwMode="auto">
          <a:xfrm>
            <a:off x="1470693" y="1143000"/>
            <a:ext cx="6202615" cy="5167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5943600" y="1143001"/>
            <a:ext cx="1752600" cy="5167622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07804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NYU STERN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8C87B-B6F0-4703-82AE-38C635AB600B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752600"/>
            <a:ext cx="7910512" cy="3925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TAKEAWAYS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3400" y="1600200"/>
            <a:ext cx="4343400" cy="4525963"/>
          </a:xfrm>
        </p:spPr>
        <p:txBody>
          <a:bodyPr/>
          <a:lstStyle/>
          <a:p>
            <a:r>
              <a:rPr lang="en-US" dirty="0" smtClean="0"/>
              <a:t>31% of matches result in three dates.</a:t>
            </a:r>
          </a:p>
          <a:p>
            <a:r>
              <a:rPr lang="en-US" dirty="0" smtClean="0"/>
              <a:t>Our matches have a 68% chance of a successful single date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NYU STERN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8C87B-B6F0-4703-82AE-38C635AB600B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7170" name="Picture 2" descr="http://profile.ak.fbcdn.net/hprofile-ak-snc4/50412_187820548718_1276518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752600"/>
            <a:ext cx="3321538" cy="3886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38638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3400" y="1600200"/>
            <a:ext cx="4343400" cy="4525963"/>
          </a:xfrm>
        </p:spPr>
        <p:txBody>
          <a:bodyPr/>
          <a:lstStyle/>
          <a:p>
            <a:r>
              <a:rPr lang="en-US" dirty="0" smtClean="0"/>
              <a:t>Liability due to STDs</a:t>
            </a:r>
          </a:p>
          <a:p>
            <a:r>
              <a:rPr lang="en-US" dirty="0" smtClean="0"/>
              <a:t>MBA students are type A and very picky</a:t>
            </a:r>
            <a:endParaRPr lang="en-US" dirty="0" smtClean="0"/>
          </a:p>
          <a:p>
            <a:r>
              <a:rPr lang="en-US" dirty="0" smtClean="0"/>
              <a:t>Model can be improved with additional factors</a:t>
            </a:r>
          </a:p>
          <a:p>
            <a:pPr lvl="1"/>
            <a:r>
              <a:rPr lang="en-US" dirty="0" smtClean="0"/>
              <a:t>Smaller age gap</a:t>
            </a:r>
          </a:p>
          <a:p>
            <a:pPr lvl="1"/>
            <a:r>
              <a:rPr lang="en-US" dirty="0" smtClean="0"/>
              <a:t>Other preferences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NYU STERN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8C87B-B6F0-4703-82AE-38C635AB600B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8196" name="Picture 4" descr="http://www.infamoushotties.com/Pictures/snooki-00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295400"/>
            <a:ext cx="3048000" cy="45720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38638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NYU STERN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8C87B-B6F0-4703-82AE-38C635AB600B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11" name="Picture 6" descr="http://www.wwtt.org/HEART1.gi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479964"/>
            <a:ext cx="320512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11597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LOVE IS A BATTEFIELD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NYU STERN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8C87B-B6F0-4703-82AE-38C635AB600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Pentagon 6"/>
          <p:cNvSpPr/>
          <p:nvPr/>
        </p:nvSpPr>
        <p:spPr>
          <a:xfrm>
            <a:off x="685800" y="1600200"/>
            <a:ext cx="2438400" cy="1447800"/>
          </a:xfrm>
          <a:prstGeom prst="homePlate">
            <a:avLst>
              <a:gd name="adj" fmla="val 32775"/>
            </a:avLst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Agency FB" pitchFamily="34" charset="0"/>
              </a:rPr>
              <a:t>GOAL</a:t>
            </a:r>
            <a:endParaRPr lang="en-US" dirty="0">
              <a:latin typeface="Agency FB" pitchFamily="34" charset="0"/>
            </a:endParaRPr>
          </a:p>
        </p:txBody>
      </p:sp>
      <p:sp>
        <p:nvSpPr>
          <p:cNvPr id="8" name="Pentagon 7"/>
          <p:cNvSpPr/>
          <p:nvPr/>
        </p:nvSpPr>
        <p:spPr>
          <a:xfrm>
            <a:off x="685800" y="3886200"/>
            <a:ext cx="2438400" cy="1447800"/>
          </a:xfrm>
          <a:prstGeom prst="homePlate">
            <a:avLst>
              <a:gd name="adj" fmla="val 32775"/>
            </a:avLst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Agency FB" pitchFamily="34" charset="0"/>
              </a:rPr>
              <a:t>REASONING</a:t>
            </a:r>
            <a:endParaRPr lang="en-US" dirty="0">
              <a:latin typeface="Agency FB" pitchFamily="34" charset="0"/>
            </a:endParaRPr>
          </a:p>
        </p:txBody>
      </p:sp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3200400" y="1600200"/>
            <a:ext cx="54864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Help you find someone you will enjoy spending time with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Shared interests are the building blocks of a strong relationship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70810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IT’S A COMPLICATED WORLD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4582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b="1" dirty="0" smtClean="0"/>
              <a:t>TO </a:t>
            </a:r>
            <a:r>
              <a:rPr 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STREAMLINE</a:t>
            </a:r>
            <a:r>
              <a:rPr lang="en-US" sz="3600" b="1" dirty="0" smtClean="0"/>
              <a:t> OUR BUSINESS MODEL WE ARE TARGETING A </a:t>
            </a:r>
            <a:r>
              <a:rPr 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SPECIFIC TYPE </a:t>
            </a:r>
            <a:r>
              <a:rPr lang="en-US" sz="3600" b="1" dirty="0" smtClean="0"/>
              <a:t>OF CORE CUSTOMER</a:t>
            </a:r>
          </a:p>
          <a:p>
            <a:pPr marL="0" indent="0" algn="ctr">
              <a:buNone/>
            </a:pPr>
            <a:endParaRPr lang="en-US" sz="3600" b="1" dirty="0" smtClean="0"/>
          </a:p>
          <a:p>
            <a:pPr marL="0" indent="0">
              <a:buNone/>
            </a:pP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NYU STERN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8C87B-B6F0-4703-82AE-38C635AB600B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1026" name="Picture 2" descr="http://3.bp.blogspot.com/_ML7OtVUEBeQ/TJ-WVMcFlKI/AAAAAAAAFn0/M3BQRQMjgqc/s1600/male%2Bdating%2Btip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76058" y="2795243"/>
            <a:ext cx="4991885" cy="3285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2076058" y="3048000"/>
            <a:ext cx="4991885" cy="307816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Heterosexual Males &amp; Females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Ages 21-40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Living Active Lifestyles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Willing to pay a premium for service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Seeking long-term relationships</a:t>
            </a:r>
          </a:p>
          <a:p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6191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MODEL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00400" y="1600200"/>
            <a:ext cx="54864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Matchmaking based on preferred activities</a:t>
            </a:r>
          </a:p>
          <a:p>
            <a:r>
              <a:rPr lang="en-US" dirty="0" smtClean="0"/>
              <a:t>Maximize total utility generated from each match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Customers pay per sequential date with their match (up to 3 dates)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5/2/2011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NYU STERN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8C87B-B6F0-4703-82AE-38C635AB600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2" name="Pentagon 11"/>
          <p:cNvSpPr/>
          <p:nvPr/>
        </p:nvSpPr>
        <p:spPr>
          <a:xfrm>
            <a:off x="685800" y="1600200"/>
            <a:ext cx="2438400" cy="1447800"/>
          </a:xfrm>
          <a:prstGeom prst="homePlate">
            <a:avLst>
              <a:gd name="adj" fmla="val 32775"/>
            </a:avLst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Agency FB" pitchFamily="34" charset="0"/>
              </a:rPr>
              <a:t>MATCHMAKER</a:t>
            </a:r>
            <a:endParaRPr lang="en-US" dirty="0">
              <a:latin typeface="Agency FB" pitchFamily="34" charset="0"/>
            </a:endParaRPr>
          </a:p>
        </p:txBody>
      </p:sp>
      <p:sp>
        <p:nvSpPr>
          <p:cNvPr id="13" name="Pentagon 12"/>
          <p:cNvSpPr/>
          <p:nvPr/>
        </p:nvSpPr>
        <p:spPr>
          <a:xfrm>
            <a:off x="685800" y="4114800"/>
            <a:ext cx="2438400" cy="1447800"/>
          </a:xfrm>
          <a:prstGeom prst="homePlate">
            <a:avLst>
              <a:gd name="adj" fmla="val 32775"/>
            </a:avLst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Agency FB" pitchFamily="34" charset="0"/>
              </a:rPr>
              <a:t>REVENUE STREAM</a:t>
            </a:r>
            <a:endParaRPr lang="en-US" dirty="0">
              <a:latin typeface="Agency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9013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 VARIABLES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NYU STERN 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181600" y="2909887"/>
            <a:ext cx="3505200" cy="248602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8C87B-B6F0-4703-82AE-38C635AB600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685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 MALES MATCHED TO 25 FEMALES</a:t>
            </a:r>
            <a:endParaRPr lang="en-US" dirty="0"/>
          </a:p>
        </p:txBody>
      </p:sp>
      <p:sp>
        <p:nvSpPr>
          <p:cNvPr id="10" name="Content Placeholder 8"/>
          <p:cNvSpPr txBox="1">
            <a:spLocks/>
          </p:cNvSpPr>
          <p:nvPr/>
        </p:nvSpPr>
        <p:spPr>
          <a:xfrm>
            <a:off x="609600" y="2057400"/>
            <a:ext cx="4343400" cy="4191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gency FB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gency FB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gency FB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gency FB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gency FB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Each rated 4 activities: Movies, Sports, Comedy, Dining  </a:t>
            </a:r>
          </a:p>
          <a:p>
            <a:r>
              <a:rPr lang="en-US" dirty="0" smtClean="0"/>
              <a:t>Ratings on 1-4 scale; Product of ratings = Match Score</a:t>
            </a:r>
          </a:p>
          <a:p>
            <a:r>
              <a:rPr lang="en-US" dirty="0" smtClean="0"/>
              <a:t>Possible Match Scores:</a:t>
            </a:r>
          </a:p>
          <a:p>
            <a:endParaRPr lang="en-US" dirty="0" smtClean="0"/>
          </a:p>
          <a:p>
            <a:r>
              <a:rPr lang="en-US" dirty="0" smtClean="0"/>
              <a:t>If Match Score (&lt;3) or  (&gt;9) we have a good match!  </a:t>
            </a:r>
          </a:p>
          <a:p>
            <a:pPr lvl="1">
              <a:buFont typeface="Arial" pitchFamily="34" charset="0"/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909887"/>
            <a:ext cx="3505200" cy="248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98567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CONSTRAINTS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NYU STERN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8C87B-B6F0-4703-82AE-38C635AB600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Only Male/Female matches</a:t>
            </a:r>
          </a:p>
          <a:p>
            <a:r>
              <a:rPr lang="en-US" sz="3600" dirty="0" smtClean="0"/>
              <a:t>No one gets matched up to more than one person</a:t>
            </a:r>
          </a:p>
          <a:p>
            <a:r>
              <a:rPr lang="en-US" sz="3600" dirty="0" smtClean="0"/>
              <a:t>Everyone gets matched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82434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MODEL: SURVEY RESULTS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NYU STERN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8C87B-B6F0-4703-82AE-38C635AB600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05" t="26916" r="75114" b="12546"/>
          <a:stretch/>
        </p:blipFill>
        <p:spPr bwMode="auto">
          <a:xfrm>
            <a:off x="609600" y="1290374"/>
            <a:ext cx="3028098" cy="4942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750" t="31182" r="64432" b="58636"/>
          <a:stretch/>
        </p:blipFill>
        <p:spPr bwMode="auto">
          <a:xfrm>
            <a:off x="7162800" y="1290374"/>
            <a:ext cx="1440873" cy="775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04" t="29001" r="75000" b="9908"/>
          <a:stretch/>
        </p:blipFill>
        <p:spPr bwMode="auto">
          <a:xfrm>
            <a:off x="3886200" y="1290374"/>
            <a:ext cx="3015374" cy="4942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22590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MODEL: SOLVER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NYU STERN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8C87B-B6F0-4703-82AE-38C635AB600B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474" t="16271" r="40371" b="9424"/>
          <a:stretch/>
        </p:blipFill>
        <p:spPr bwMode="auto">
          <a:xfrm>
            <a:off x="2063212" y="1219200"/>
            <a:ext cx="5017576" cy="5048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016870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MODEL: MATCH-UPS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NYU STERN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8C87B-B6F0-4703-82AE-38C635AB600B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818" t="24182" r="15171" b="11818"/>
          <a:stretch/>
        </p:blipFill>
        <p:spPr bwMode="auto">
          <a:xfrm>
            <a:off x="1470693" y="1143000"/>
            <a:ext cx="6202615" cy="5167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2867890" y="1524000"/>
            <a:ext cx="3124200" cy="4786623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09340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211</TotalTime>
  <Words>461</Words>
  <Application>Microsoft Office PowerPoint</Application>
  <PresentationFormat>On-screen Show (4:3)</PresentationFormat>
  <Paragraphs>165</Paragraphs>
  <Slides>18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hook me up</vt:lpstr>
      <vt:lpstr>LOVE IS A BATTEFIELD</vt:lpstr>
      <vt:lpstr>IT’S A COMPLICATED WORLD</vt:lpstr>
      <vt:lpstr>BUSINESS MODEL</vt:lpstr>
      <vt:lpstr>DECISION VARIABLES</vt:lpstr>
      <vt:lpstr>CONSTRAINTS</vt:lpstr>
      <vt:lpstr>THE MODEL: SURVEY RESULTS</vt:lpstr>
      <vt:lpstr>THE MODEL: SOLVER</vt:lpstr>
      <vt:lpstr>THE MODEL: MATCH-UPS</vt:lpstr>
      <vt:lpstr>THE MODEL: EXAMPLE</vt:lpstr>
      <vt:lpstr>THE MODEL: EQUATIONS</vt:lpstr>
      <vt:lpstr>MODEL CREATION</vt:lpstr>
      <vt:lpstr>MODEL CREATION</vt:lpstr>
      <vt:lpstr>THE MODEL: SIMULATION</vt:lpstr>
      <vt:lpstr>SIMULATION RESULTS</vt:lpstr>
      <vt:lpstr>TAKEAWAYS</vt:lpstr>
      <vt:lpstr>RISKS</vt:lpstr>
      <vt:lpstr>QUESTIONS?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Nicole</dc:creator>
  <cp:lastModifiedBy>Murat K. Berme</cp:lastModifiedBy>
  <cp:revision>24</cp:revision>
  <dcterms:created xsi:type="dcterms:W3CDTF">2011-04-22T15:29:35Z</dcterms:created>
  <dcterms:modified xsi:type="dcterms:W3CDTF">2011-05-02T12:52:56Z</dcterms:modified>
</cp:coreProperties>
</file>